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0" r:id="rId6"/>
    <p:sldId id="1529" r:id="rId7"/>
    <p:sldId id="1531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16.02.2026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16.02.2026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7" y="870404"/>
            <a:ext cx="42043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 algn="just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 algn="just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 algn="just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7" y="614144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630429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719985" y="1018524"/>
            <a:ext cx="375433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высокие результаты и создание «задела» на будущее для страны.</a:t>
            </a: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085" y="3654251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01118" y="4041677"/>
            <a:ext cx="417485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228600" indent="-228600" algn="just">
              <a:buAutoNum type="arabicPeriod"/>
            </a:pP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Рассматриваются </a:t>
            </a:r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проекты, содержащие общедоступную информацию и информацию ограниченного доступа, с соблюдением требований нормативных правовых актов Российской Федерации и локальных нормативных актов Госкорпорации «Росатом» по её </a:t>
            </a: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защите.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Следует </a:t>
            </a:r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дополнительно к общеустановленным процедурам предусмотреть 5 рабочих дней на отправку соответствующих заявок по специальным каналам.</a:t>
            </a:r>
            <a:endParaRPr lang="en-US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вклад в обороноспособность России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1808774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2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3654251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719985" y="2192749"/>
            <a:ext cx="37543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228600" indent="-228600" algn="just">
              <a:buFont typeface="+mj-lt"/>
              <a:buAutoNum type="arabicPeriod"/>
            </a:pP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Достигнутые по состоянию на февраль 2026 года количественные и качественные результаты проекта</a:t>
            </a:r>
            <a:r>
              <a:rPr lang="en-US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28600" indent="-228600" algn="just">
              <a:buFont typeface="+mj-lt"/>
              <a:buAutoNum type="arabicPeriod"/>
            </a:pPr>
            <a:endParaRPr 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Перспективы для отрасли и страны, «задел» на </a:t>
            </a: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будущее.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719985" y="4047743"/>
            <a:ext cx="37543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228600" indent="-228600" algn="just">
              <a:buFont typeface="+mj-lt"/>
              <a:buAutoNum type="arabicPeriod"/>
            </a:pP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r>
              <a:rPr lang="en-US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874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вклад в обороноспособность России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Прямая соединительная линия 93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Прямоугольник 94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96" name="Таблица 95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97" name="TextBox 96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99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427488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43701"/>
            <a:ext cx="255339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ДОСТИГНУТЫЕ ПО СОСТОЯНИЮ НА ФЕВРАЛЬ 2026 ГОДА КОЛИЧЕСТВЕННЫЕ И КАЧЕСТВЕННЫЕ РЕЗУЛЬТАТЫ ПРОЕКТА.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52268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72110"/>
            <a:ext cx="255339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ПЕРСПЕКТИВЫ ДЛЯ ОТРАСЛИ И СТРАНЫ, «ЗАДЕЛ» НА БУДУЩЕЕ.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72110"/>
            <a:ext cx="255339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450706" y="485899"/>
          <a:ext cx="7807427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116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454626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Достигнутые по состоянию на февраль 2026 года количественные и качественные результаты проекта.</a:t>
                      </a:r>
                      <a:endParaRPr lang="en-US" altLang="ru-RU" sz="8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 полученных результатов в измеримых показателях, качественные характеристики продукта / решения.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649952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Перспективы для отрасли и страны, «задел» на будущее.</a:t>
                      </a:r>
                      <a:endParaRPr lang="en-US" altLang="ru-RU" sz="8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Создание технологий, прототипов, опытных образцов  в качестве задела на будущее.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716912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ru-RU" altLang="ru-RU" sz="75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Реализация проектов или инициатив с использованием цифровых технологий.</a:t>
                      </a:r>
                      <a:endParaRPr lang="en-US" altLang="ru-RU" sz="75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75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Какие эффективные цифровые решения были применены, либо внедрены в ходе реализации проекта / инициативы.</a:t>
                      </a:r>
                      <a:endParaRPr lang="ru-RU" sz="75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093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53701</TotalTime>
  <Words>2017</Words>
  <Application>Microsoft Office PowerPoint</Application>
  <PresentationFormat>Произвольный</PresentationFormat>
  <Paragraphs>194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3403</cp:revision>
  <cp:lastPrinted>2025-02-03T14:56:44Z</cp:lastPrinted>
  <dcterms:created xsi:type="dcterms:W3CDTF">2019-09-24T12:37:05Z</dcterms:created>
  <dcterms:modified xsi:type="dcterms:W3CDTF">2026-02-16T11:19:54Z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